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63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8FBF504-3837-4AEB-859C-F615C559E6D7}">
          <p14:sldIdLst>
            <p14:sldId id="363"/>
          </p14:sldIdLst>
        </p14:section>
        <p14:section name="Sezione senza titolo" id="{21B02F1E-684B-46F4-A413-C4D780B64A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3741" autoAdjust="0"/>
  </p:normalViewPr>
  <p:slideViewPr>
    <p:cSldViewPr>
      <p:cViewPr>
        <p:scale>
          <a:sx n="84" d="100"/>
          <a:sy n="84" d="100"/>
        </p:scale>
        <p:origin x="78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E9EF-7F3E-4A46-A440-EC4C38F5A127}" type="datetimeFigureOut">
              <a:rPr lang="it-IT" smtClean="0"/>
              <a:pPr/>
              <a:t>01/08/2023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FEA2-F467-44B1-B773-1E9241F58F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235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9176-8F9D-41BF-AD14-20A94A510DB3}" type="datetimeFigureOut">
              <a:rPr lang="it-IT" smtClean="0"/>
              <a:pPr/>
              <a:t>01/08/2023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D11AB-B4FD-4DC7-ADC9-CAE3219DCC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436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78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05/02/2015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27000" t="10000" r="27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/>
              <a:t>05/02/2015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/>
              <a:t>Di quali bisogni di salute si occupa l'infermiere - risultati della ricerca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015A468-1728-44D6-B04A-3A3226D2F4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scenter.travel/rimborso-per-cancellazione-corsa/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lla: nuvola 20">
            <a:extLst>
              <a:ext uri="{FF2B5EF4-FFF2-40B4-BE49-F238E27FC236}">
                <a16:creationId xmlns:a16="http://schemas.microsoft.com/office/drawing/2014/main" id="{E0FD7B37-CE62-AE42-A5C8-117AA3718B9D}"/>
              </a:ext>
            </a:extLst>
          </p:cNvPr>
          <p:cNvSpPr/>
          <p:nvPr/>
        </p:nvSpPr>
        <p:spPr>
          <a:xfrm>
            <a:off x="4067944" y="2250017"/>
            <a:ext cx="3600400" cy="228152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dirty="0"/>
            </a:br>
            <a:br>
              <a:rPr lang="it-IT" b="1" dirty="0"/>
            </a:br>
            <a:r>
              <a:rPr lang="it-IT" dirty="0"/>
              <a:t> </a:t>
            </a:r>
            <a:br>
              <a:rPr lang="it-IT" dirty="0"/>
            </a:br>
            <a:r>
              <a:rPr lang="x-none"/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C3F2D6-691E-9ADD-4E84-F6BC0CA5AED2}"/>
              </a:ext>
            </a:extLst>
          </p:cNvPr>
          <p:cNvSpPr txBox="1"/>
          <p:nvPr/>
        </p:nvSpPr>
        <p:spPr>
          <a:xfrm>
            <a:off x="755576" y="886093"/>
            <a:ext cx="83884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Convegno Nazionale ASI </a:t>
            </a:r>
          </a:p>
          <a:p>
            <a:pPr algn="ctr"/>
            <a:r>
              <a:rPr lang="it-IT" sz="4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Bergamo </a:t>
            </a:r>
            <a:r>
              <a:rPr lang="it-IT" sz="4400" b="1" strike="dblStrike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settembre 2023</a:t>
            </a:r>
            <a:r>
              <a:rPr lang="it-IT" sz="44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CCB7C1-FC14-3EEF-7FE2-C2C5E745F036}"/>
              </a:ext>
            </a:extLst>
          </p:cNvPr>
          <p:cNvSpPr txBox="1"/>
          <p:nvPr/>
        </p:nvSpPr>
        <p:spPr>
          <a:xfrm>
            <a:off x="1187624" y="5013176"/>
            <a:ext cx="763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Teatro Palazzolo - Via Palazzolo 58 Bergamo</a:t>
            </a:r>
          </a:p>
        </p:txBody>
      </p:sp>
      <p:pic>
        <p:nvPicPr>
          <p:cNvPr id="11" name="Picture 12" descr="C:\Users\m3843\Desktop\ASI\ASI\logo\ASI Logo ridotto.jpg">
            <a:extLst>
              <a:ext uri="{FF2B5EF4-FFF2-40B4-BE49-F238E27FC236}">
                <a16:creationId xmlns:a16="http://schemas.microsoft.com/office/drawing/2014/main" id="{77F933BF-D257-CE69-6A4A-9571A49D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0" y="418920"/>
            <a:ext cx="1512168" cy="18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6467E5-44CD-284A-F98E-CD76F10F9379}"/>
              </a:ext>
            </a:extLst>
          </p:cNvPr>
          <p:cNvSpPr txBox="1"/>
          <p:nvPr/>
        </p:nvSpPr>
        <p:spPr>
          <a:xfrm rot="10800000" flipV="1">
            <a:off x="35495" y="5897002"/>
            <a:ext cx="900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Verranno presentati i risultati della ricerca ASI «Cos’è la salute per te»: uno studio quali-quantitativo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post pandemia ed il prossimo Progetto </a:t>
            </a: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 Ricerca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546B67-ED0E-BFB6-BACB-F91B461AE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0348" y="2307520"/>
            <a:ext cx="2517516" cy="251751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F3A22D-EC7D-AB9B-E90C-4BCC0AA4751B}"/>
              </a:ext>
            </a:extLst>
          </p:cNvPr>
          <p:cNvSpPr txBox="1"/>
          <p:nvPr/>
        </p:nvSpPr>
        <p:spPr>
          <a:xfrm>
            <a:off x="4505514" y="2559677"/>
            <a:ext cx="2511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Nuova data in fase di definizione</a:t>
            </a:r>
          </a:p>
        </p:txBody>
      </p:sp>
    </p:spTree>
    <p:extLst>
      <p:ext uri="{BB962C8B-B14F-4D97-AF65-F5344CB8AC3E}">
        <p14:creationId xmlns:p14="http://schemas.microsoft.com/office/powerpoint/2010/main" val="215358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2236</TotalTime>
  <Words>55</Words>
  <Application>Microsoft Office PowerPoint</Application>
  <PresentationFormat>Presentazione su schermo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Chiaro</vt:lpstr>
      <vt:lpstr>  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  </dc:title>
  <dc:creator>SERGIO SN. NOBILE</dc:creator>
  <cp:lastModifiedBy>Giuseppe Schiavo</cp:lastModifiedBy>
  <cp:revision>99</cp:revision>
  <dcterms:created xsi:type="dcterms:W3CDTF">2015-02-05T20:01:14Z</dcterms:created>
  <dcterms:modified xsi:type="dcterms:W3CDTF">2023-08-01T20:51:30Z</dcterms:modified>
</cp:coreProperties>
</file>